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1" r:id="rId1"/>
    <p:sldMasterId id="2147483787" r:id="rId2"/>
  </p:sldMasterIdLst>
  <p:notesMasterIdLst>
    <p:notesMasterId r:id="rId20"/>
  </p:notesMasterIdLst>
  <p:sldIdLst>
    <p:sldId id="280" r:id="rId3"/>
    <p:sldId id="281" r:id="rId4"/>
    <p:sldId id="284" r:id="rId5"/>
    <p:sldId id="285" r:id="rId6"/>
    <p:sldId id="286" r:id="rId7"/>
    <p:sldId id="289" r:id="rId8"/>
    <p:sldId id="291" r:id="rId9"/>
    <p:sldId id="292" r:id="rId10"/>
    <p:sldId id="293" r:id="rId11"/>
    <p:sldId id="288" r:id="rId12"/>
    <p:sldId id="7618" r:id="rId13"/>
    <p:sldId id="296" r:id="rId14"/>
    <p:sldId id="299" r:id="rId15"/>
    <p:sldId id="300" r:id="rId16"/>
    <p:sldId id="301" r:id="rId17"/>
    <p:sldId id="304" r:id="rId18"/>
    <p:sldId id="298" r:id="rId19"/>
  </p:sldIdLst>
  <p:sldSz cx="12192000" cy="6858000"/>
  <p:notesSz cx="6858000" cy="9144000"/>
  <p:embeddedFontLst>
    <p:embeddedFont>
      <p:font typeface="Pattaya" charset="-34"/>
      <p:regular r:id="rId21"/>
    </p:embeddedFont>
    <p:embeddedFont>
      <p:font typeface="宋体" pitchFamily="2" charset="-122"/>
      <p:regular r:id="rId22"/>
    </p:embeddedFont>
    <p:embeddedFont>
      <p:font typeface="Cambria" pitchFamily="18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VNI-Avo" pitchFamily="2" charset="0"/>
      <p:regular r:id="rId31"/>
      <p:bold r:id="rId32"/>
      <p:italic r:id="rId33"/>
      <p:boldItalic r:id="rId34"/>
    </p:embeddedFont>
    <p:embeddedFont>
      <p:font typeface="微软雅黑" pitchFamily="34" charset="-122"/>
      <p:regular r:id="rId35"/>
      <p:bold r:id="rId36"/>
    </p:embeddedFont>
    <p:embeddedFont>
      <p:font typeface="Calibri Light" pitchFamily="34" charset="0"/>
      <p:regular r:id="rId37"/>
      <p:italic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CFF"/>
    <a:srgbClr val="9CDBFE"/>
    <a:srgbClr val="0E593B"/>
    <a:srgbClr val="FED839"/>
    <a:srgbClr val="B6211C"/>
    <a:srgbClr val="B82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tags" Target="tags/tag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43ECB-098F-43F3-9D01-9E40E30A3E9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75BF4-465F-4CF3-81A5-8EF293914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7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329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1B66-F3EE-4F0D-95E9-FE23E9477CC4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439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573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006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983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2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350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53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38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491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778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354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89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295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388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804976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1946805287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3946627483"/>
      </p:ext>
    </p:extLst>
  </p:cSld>
  <p:clrMapOvr>
    <a:masterClrMapping/>
  </p:clrMapOvr>
  <p:transition spd="slow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1026301893"/>
      </p:ext>
    </p:extLst>
  </p:cSld>
  <p:clrMapOvr>
    <a:masterClrMapping/>
  </p:clrMapOvr>
  <p:transition spd="slow" advTm="3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881777252"/>
      </p:ext>
    </p:extLst>
  </p:cSld>
  <p:clrMapOvr>
    <a:masterClrMapping/>
  </p:clrMapOvr>
  <p:transition spd="slow" advTm="3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543337419"/>
      </p:ext>
    </p:extLst>
  </p:cSld>
  <p:clrMapOvr>
    <a:masterClrMapping/>
  </p:clrMapOvr>
  <p:transition spd="slow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578725711"/>
      </p:ext>
    </p:extLst>
  </p:cSld>
  <p:clrMapOvr>
    <a:masterClrMapping/>
  </p:clrMapOvr>
  <p:transition spd="slow" advTm="3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2948670001"/>
      </p:ext>
    </p:extLst>
  </p:cSld>
  <p:clrMapOvr>
    <a:masterClrMapping/>
  </p:clrMapOvr>
  <p:transition spd="slow" advTm="3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2476036726"/>
      </p:ext>
    </p:extLst>
  </p:cSld>
  <p:clrMapOvr>
    <a:masterClrMapping/>
  </p:clrMapOvr>
  <p:transition spd="slow" advTm="3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3669942163"/>
      </p:ext>
    </p:extLst>
  </p:cSld>
  <p:clrMapOvr>
    <a:masterClrMapping/>
  </p:clrMapOvr>
  <p:transition spd="slow" advTm="3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03.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3990598938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528931719"/>
      </p:ext>
    </p:extLst>
  </p:cSld>
  <p:clrMapOvr>
    <a:masterClrMapping/>
  </p:clrMapOvr>
  <p:transition spd="slow" advTm="3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04.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2210864949"/>
      </p:ext>
    </p:extLst>
  </p:cSld>
  <p:clrMapOvr>
    <a:masterClrMapping/>
  </p:clrMapOvr>
  <p:transition spd="slow" advTm="3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85418"/>
      </p:ext>
    </p:extLst>
  </p:cSld>
  <p:clrMapOvr>
    <a:masterClrMapping/>
  </p:clrMapOvr>
  <p:transition spd="slow" advTm="3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57551"/>
      </p:ext>
    </p:extLst>
  </p:cSld>
  <p:clrMapOvr>
    <a:masterClrMapping/>
  </p:clrMapOvr>
  <p:transition spd="slow" advTm="3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228343"/>
      </p:ext>
    </p:extLst>
  </p:cSld>
  <p:clrMapOvr>
    <a:masterClrMapping/>
  </p:clrMapOvr>
  <p:transition spd="slow" advTm="3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877442"/>
      </p:ext>
    </p:extLst>
  </p:cSld>
  <p:clrMapOvr>
    <a:masterClrMapping/>
  </p:clrMapOvr>
  <p:transition spd="slow" advTm="3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19682"/>
      </p:ext>
    </p:extLst>
  </p:cSld>
  <p:clrMapOvr>
    <a:masterClrMapping/>
  </p:clrMapOvr>
  <p:transition spd="slow" advTm="3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130105"/>
      </p:ext>
    </p:extLst>
  </p:cSld>
  <p:clrMapOvr>
    <a:masterClrMapping/>
  </p:clrMapOvr>
  <p:transition spd="slow" advTm="3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643063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858532643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1200119799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1600692367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1338147077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420099341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188509870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1897118375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1629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88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814" r:id="rId3"/>
    <p:sldLayoutId id="2147483813" r:id="rId4"/>
    <p:sldLayoutId id="2147483812" r:id="rId5"/>
    <p:sldLayoutId id="2147483811" r:id="rId6"/>
    <p:sldLayoutId id="2147483810" r:id="rId7"/>
    <p:sldLayoutId id="2147483809" r:id="rId8"/>
    <p:sldLayoutId id="2147483808" r:id="rId9"/>
    <p:sldLayoutId id="2147483807" r:id="rId10"/>
    <p:sldLayoutId id="2147483806" r:id="rId11"/>
    <p:sldLayoutId id="2147483805" r:id="rId12"/>
    <p:sldLayoutId id="2147483804" r:id="rId13"/>
    <p:sldLayoutId id="2147483803" r:id="rId14"/>
    <p:sldLayoutId id="2147483802" r:id="rId15"/>
    <p:sldLayoutId id="2147483801" r:id="rId16"/>
    <p:sldLayoutId id="2147483800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6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6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9.wdp"/><Relationship Id="rId5" Type="http://schemas.microsoft.com/office/2007/relationships/hdphoto" Target="../media/hdphoto5.wdp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r="13526"/>
          <a:stretch/>
        </p:blipFill>
        <p:spPr>
          <a:xfrm>
            <a:off x="4549" y="255244"/>
            <a:ext cx="12187451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05100" y="1212484"/>
            <a:ext cx="8143875" cy="857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4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Tư, </a:t>
            </a:r>
            <a:r>
              <a:rPr kumimoji="0" lang="en-US" altLang="zh-CN" sz="40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4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8 tháng</a:t>
            </a:r>
            <a:r>
              <a:rPr lang="en-US" altLang="zh-CN" sz="4000" b="1" i="1">
                <a:solidFill>
                  <a:prstClr val="black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12</a:t>
            </a:r>
            <a:r>
              <a:rPr kumimoji="0" lang="en-US" altLang="zh-CN" sz="4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2021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709" y="3182448"/>
            <a:ext cx="5522259" cy="15352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125" l="1250" r="100000">
                        <a14:foregroundMark x1="57188" y1="33594" x2="56563" y2="35625"/>
                        <a14:foregroundMark x1="49844" y1="34063" x2="51563" y2="36875"/>
                        <a14:foregroundMark x1="56094" y1="30156" x2="57656" y2="30625"/>
                        <a14:foregroundMark x1="29375" y1="65156" x2="60625" y2="60938"/>
                        <a14:foregroundMark x1="50938" y1="54688" x2="32813" y2="65313"/>
                        <a14:foregroundMark x1="15000" y1="51406" x2="17344" y2="54063"/>
                        <a14:foregroundMark x1="89375" y1="53594" x2="85469" y2="56406"/>
                        <a14:foregroundMark x1="82188" y1="52500" x2="82188" y2="52500"/>
                        <a14:foregroundMark x1="82188" y1="52500" x2="82188" y2="57813"/>
                      </a14:backgroundRemoval>
                    </a14:imgEffect>
                  </a14:imgLayer>
                </a14:imgProps>
              </a:ext>
            </a:extLst>
          </a:blip>
          <a:srcRect r="3676"/>
          <a:stretch/>
        </p:blipFill>
        <p:spPr>
          <a:xfrm flipH="1">
            <a:off x="0" y="2421248"/>
            <a:ext cx="5871882" cy="609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47987" y="2583102"/>
            <a:ext cx="765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Danh sách tổ em </a:t>
            </a:r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xmlns="" id="{229D0776-0874-421B-9516-081D33F8F4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59" y="1817479"/>
            <a:ext cx="2810332" cy="11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78823" y="352697"/>
            <a:ext cx="2011680" cy="313509"/>
          </a:xfrm>
          <a:prstGeom prst="rect">
            <a:avLst/>
          </a:prstGeom>
          <a:solidFill>
            <a:srgbClr val="0E593B"/>
          </a:solidFill>
          <a:ln>
            <a:solidFill>
              <a:srgbClr val="0E5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7"/>
          <a:stretch/>
        </p:blipFill>
        <p:spPr bwMode="auto">
          <a:xfrm>
            <a:off x="3258159" y="1701107"/>
            <a:ext cx="6553655" cy="413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00632" y="2185827"/>
            <a:ext cx="520906" cy="49733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4842" y="2196040"/>
            <a:ext cx="2419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77779" y="2370407"/>
            <a:ext cx="620999" cy="2644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9050" y="780433"/>
            <a:ext cx="6074498" cy="1029100"/>
            <a:chOff x="-12906" y="780433"/>
            <a:chExt cx="6074498" cy="1029100"/>
          </a:xfrm>
        </p:grpSpPr>
        <p:sp>
          <p:nvSpPr>
            <p:cNvPr id="15" name="Google Shape;5317;p41"/>
            <p:cNvSpPr txBox="1">
              <a:spLocks/>
            </p:cNvSpPr>
            <p:nvPr/>
          </p:nvSpPr>
          <p:spPr>
            <a:xfrm>
              <a:off x="977481" y="868821"/>
              <a:ext cx="5084111" cy="696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  <p:pic>
          <p:nvPicPr>
            <p:cNvPr id="16" name="图片 1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906" y="780433"/>
              <a:ext cx="1156512" cy="10291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759F402-97B9-4171-AC2F-3C247ADCB048}"/>
              </a:ext>
            </a:extLst>
          </p:cNvPr>
          <p:cNvSpPr/>
          <p:nvPr/>
        </p:nvSpPr>
        <p:spPr>
          <a:xfrm>
            <a:off x="4810124" y="1701107"/>
            <a:ext cx="478263" cy="4784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900E6A5-572E-4C68-BF59-9A4800BF441F}"/>
              </a:ext>
            </a:extLst>
          </p:cNvPr>
          <p:cNvSpPr/>
          <p:nvPr/>
        </p:nvSpPr>
        <p:spPr>
          <a:xfrm>
            <a:off x="4342443" y="1690894"/>
            <a:ext cx="478263" cy="49733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7C69BFE-4D98-4C65-B1D0-3D0DD0236B70}"/>
              </a:ext>
            </a:extLst>
          </p:cNvPr>
          <p:cNvSpPr/>
          <p:nvPr/>
        </p:nvSpPr>
        <p:spPr>
          <a:xfrm>
            <a:off x="3821538" y="1682187"/>
            <a:ext cx="520906" cy="49733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6AB2189-F9B3-483F-A788-9C4EEF2F6CA9}"/>
              </a:ext>
            </a:extLst>
          </p:cNvPr>
          <p:cNvSpPr/>
          <p:nvPr/>
        </p:nvSpPr>
        <p:spPr>
          <a:xfrm>
            <a:off x="3300632" y="1688494"/>
            <a:ext cx="520906" cy="49733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737537B-780C-46E9-8BB2-504582D452A4}"/>
              </a:ext>
            </a:extLst>
          </p:cNvPr>
          <p:cNvSpPr/>
          <p:nvPr/>
        </p:nvSpPr>
        <p:spPr>
          <a:xfrm>
            <a:off x="1164842" y="1688494"/>
            <a:ext cx="2419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ô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12">
            <a:extLst>
              <a:ext uri="{FF2B5EF4-FFF2-40B4-BE49-F238E27FC236}">
                <a16:creationId xmlns:a16="http://schemas.microsoft.com/office/drawing/2014/main" xmlns="" id="{AE313CA4-1E55-4222-BD9A-B7DB2A96253B}"/>
              </a:ext>
            </a:extLst>
          </p:cNvPr>
          <p:cNvSpPr/>
          <p:nvPr/>
        </p:nvSpPr>
        <p:spPr>
          <a:xfrm>
            <a:off x="386661" y="1923761"/>
            <a:ext cx="620999" cy="2644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6031879-E792-4598-A8A1-5E372C93E25B}"/>
              </a:ext>
            </a:extLst>
          </p:cNvPr>
          <p:cNvSpPr/>
          <p:nvPr/>
        </p:nvSpPr>
        <p:spPr>
          <a:xfrm>
            <a:off x="5196245" y="1802078"/>
            <a:ext cx="28007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dịu dàng 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4ED1E24-9EA5-40D3-9756-2CA7B7BC46F0}"/>
              </a:ext>
            </a:extLst>
          </p:cNvPr>
          <p:cNvSpPr/>
          <p:nvPr/>
        </p:nvSpPr>
        <p:spPr>
          <a:xfrm>
            <a:off x="3741280" y="2272984"/>
            <a:ext cx="46943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Khi thầy đến gần, </a:t>
            </a:r>
            <a:r>
              <a:rPr lang="en-US" sz="27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5F68103-6AAC-4A6B-A344-67DB531F621E}"/>
              </a:ext>
            </a:extLst>
          </p:cNvPr>
          <p:cNvSpPr/>
          <p:nvPr/>
        </p:nvSpPr>
        <p:spPr>
          <a:xfrm>
            <a:off x="3742732" y="2717753"/>
            <a:ext cx="330741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- Thưa thầy</a:t>
            </a:r>
            <a:r>
              <a:rPr lang="en-US" sz="27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68B2692-9AAB-41B5-8C77-950831875B9A}"/>
              </a:ext>
            </a:extLst>
          </p:cNvPr>
          <p:cNvSpPr/>
          <p:nvPr/>
        </p:nvSpPr>
        <p:spPr>
          <a:xfrm>
            <a:off x="3676885" y="3179824"/>
            <a:ext cx="147348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 … 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849E543-5EBC-4DB3-B07D-A3FE60129A44}"/>
              </a:ext>
            </a:extLst>
          </p:cNvPr>
          <p:cNvSpPr/>
          <p:nvPr/>
        </p:nvSpPr>
        <p:spPr>
          <a:xfrm>
            <a:off x="3206524" y="3515355"/>
            <a:ext cx="386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D197E90-39DE-4D1C-A427-0C7C875E5053}"/>
              </a:ext>
            </a:extLst>
          </p:cNvPr>
          <p:cNvSpPr/>
          <p:nvPr/>
        </p:nvSpPr>
        <p:spPr>
          <a:xfrm>
            <a:off x="3205029" y="4001677"/>
            <a:ext cx="386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306BC26-9B6E-49BC-AE9B-4862EF0A48FE}"/>
              </a:ext>
            </a:extLst>
          </p:cNvPr>
          <p:cNvSpPr txBox="1"/>
          <p:nvPr/>
        </p:nvSpPr>
        <p:spPr>
          <a:xfrm>
            <a:off x="1914797" y="5396049"/>
            <a:ext cx="55813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cuối câu. 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7DB88F9-9163-44C2-9664-D33C40F504F7}"/>
              </a:ext>
            </a:extLst>
          </p:cNvPr>
          <p:cNvSpPr txBox="1"/>
          <p:nvPr/>
        </p:nvSpPr>
        <p:spPr>
          <a:xfrm>
            <a:off x="1917913" y="6045502"/>
            <a:ext cx="55941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026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7C27432-D1F7-4184-8830-597DF11752BA}"/>
              </a:ext>
            </a:extLst>
          </p:cNvPr>
          <p:cNvSpPr/>
          <p:nvPr/>
        </p:nvSpPr>
        <p:spPr>
          <a:xfrm>
            <a:off x="2397811" y="602778"/>
            <a:ext cx="79201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4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- viết</a:t>
            </a:r>
            <a:r>
              <a:rPr lang="en-US" sz="4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>
                <a:solidFill>
                  <a:srgbClr val="FA11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dịu dàng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BC698AB-4113-4227-AFF8-F64F6C5A0F38}"/>
              </a:ext>
            </a:extLst>
          </p:cNvPr>
          <p:cNvSpPr/>
          <p:nvPr/>
        </p:nvSpPr>
        <p:spPr>
          <a:xfrm>
            <a:off x="778004" y="5823601"/>
            <a:ext cx="2727579" cy="5836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VBT/ </a:t>
            </a:r>
            <a:r>
              <a:rPr lang="en-US" sz="5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pic>
        <p:nvPicPr>
          <p:cNvPr id="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373"/>
          <a:stretch/>
        </p:blipFill>
        <p:spPr bwMode="auto">
          <a:xfrm>
            <a:off x="1962059" y="1700214"/>
            <a:ext cx="8696416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7C8CDBA-E631-4B25-A13C-AF26549BCA93}"/>
              </a:ext>
            </a:extLst>
          </p:cNvPr>
          <p:cNvSpPr/>
          <p:nvPr/>
        </p:nvSpPr>
        <p:spPr>
          <a:xfrm>
            <a:off x="4519902" y="1854335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dịu dàng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5DC994C-42AE-4F69-A227-35E96D7873BC}"/>
              </a:ext>
            </a:extLst>
          </p:cNvPr>
          <p:cNvSpPr/>
          <p:nvPr/>
        </p:nvSpPr>
        <p:spPr>
          <a:xfrm>
            <a:off x="2575408" y="2500098"/>
            <a:ext cx="2234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Khi thầy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AAAE1E7-AB41-4C94-B491-791AEB741C98}"/>
              </a:ext>
            </a:extLst>
          </p:cNvPr>
          <p:cNvSpPr/>
          <p:nvPr/>
        </p:nvSpPr>
        <p:spPr>
          <a:xfrm>
            <a:off x="2618888" y="3084288"/>
            <a:ext cx="33826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Thưa thầy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AAAE1E7-AB41-4C94-B491-791AEB741C98}"/>
              </a:ext>
            </a:extLst>
          </p:cNvPr>
          <p:cNvSpPr/>
          <p:nvPr/>
        </p:nvSpPr>
        <p:spPr>
          <a:xfrm>
            <a:off x="1878741" y="3935437"/>
            <a:ext cx="526106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67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02C6ACD-90D9-479C-A470-CCE5F690B5EC}"/>
              </a:ext>
            </a:extLst>
          </p:cNvPr>
          <p:cNvSpPr/>
          <p:nvPr/>
        </p:nvSpPr>
        <p:spPr>
          <a:xfrm>
            <a:off x="2557705" y="3668807"/>
            <a:ext cx="1752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Thầy…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4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" grpId="0" animBg="1"/>
      <p:bldP spid="8" grpId="0"/>
      <p:bldP spid="9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78823" y="352697"/>
            <a:ext cx="2011680" cy="313509"/>
          </a:xfrm>
          <a:prstGeom prst="rect">
            <a:avLst/>
          </a:prstGeom>
          <a:solidFill>
            <a:srgbClr val="0E593B"/>
          </a:solidFill>
          <a:ln>
            <a:solidFill>
              <a:srgbClr val="0E5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240505" y="1803803"/>
            <a:ext cx="3666562" cy="1345152"/>
          </a:xfrm>
          <a:prstGeom prst="wedgeRoundRectCallout">
            <a:avLst>
              <a:gd name="adj1" fmla="val 14234"/>
              <a:gd name="adj2" fmla="val 80505"/>
              <a:gd name="adj3" fmla="val 16667"/>
            </a:avLst>
          </a:prstGeom>
          <a:solidFill>
            <a:srgbClr val="F79646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nhé!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756263" y="1804421"/>
            <a:ext cx="5273311" cy="2281476"/>
          </a:xfrm>
          <a:prstGeom prst="wedgeRoundRectCallout">
            <a:avLst>
              <a:gd name="adj1" fmla="val -47288"/>
              <a:gd name="adj2" fmla="val 8974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Sai không quá </a:t>
            </a:r>
            <a:r>
              <a:rPr kumimoji="0" lang="fi-FI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lỗi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32186" y="783729"/>
            <a:ext cx="8420611" cy="892350"/>
            <a:chOff x="1137384" y="788703"/>
            <a:chExt cx="8420611" cy="892350"/>
          </a:xfrm>
        </p:grpSpPr>
        <p:sp>
          <p:nvSpPr>
            <p:cNvPr id="22" name="Rectangle 21"/>
            <p:cNvSpPr/>
            <p:nvPr/>
          </p:nvSpPr>
          <p:spPr>
            <a:xfrm>
              <a:off x="2223936" y="880935"/>
              <a:ext cx="733405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kumimoji="0" lang="en-US" sz="44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kumimoji="0" lang="en-US" sz="44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44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dịu</a:t>
              </a:r>
              <a:r>
                <a:rPr kumimoji="0" lang="en-US" sz="44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dàng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4" descr="Green edit 9 icon - Free green edit icon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66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53"/>
            <a:stretch/>
          </p:blipFill>
          <p:spPr bwMode="auto">
            <a:xfrm>
              <a:off x="1137384" y="788703"/>
              <a:ext cx="1021617" cy="89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5" y="2952220"/>
            <a:ext cx="2923469" cy="29234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9545"/>
          <a:stretch/>
        </p:blipFill>
        <p:spPr>
          <a:xfrm>
            <a:off x="7931672" y="3609170"/>
            <a:ext cx="3975395" cy="239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40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r="13526"/>
          <a:stretch/>
        </p:blipFill>
        <p:spPr>
          <a:xfrm>
            <a:off x="4549" y="0"/>
            <a:ext cx="1218745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536" y="447762"/>
            <a:ext cx="6858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84E32E-2673-4F37-98BF-A580A84B2F59}"/>
              </a:ext>
            </a:extLst>
          </p:cNvPr>
          <p:cNvSpPr txBox="1"/>
          <p:nvPr/>
        </p:nvSpPr>
        <p:spPr>
          <a:xfrm>
            <a:off x="5126829" y="2018116"/>
            <a:ext cx="1223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srgbClr val="FFFF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D12BEA-DA84-4AC1-9107-6BC6E0902D6A}"/>
              </a:ext>
            </a:extLst>
          </p:cNvPr>
          <p:cNvSpPr txBox="1"/>
          <p:nvPr/>
        </p:nvSpPr>
        <p:spPr>
          <a:xfrm>
            <a:off x="5905500" y="1602618"/>
            <a:ext cx="5133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latin typeface="Pattaya" panose="00000500000000000000" pitchFamily="2" charset="-34"/>
                <a:cs typeface="Pattaya" panose="00000500000000000000" pitchFamily="2" charset="-34"/>
              </a:rPr>
              <a:t>Phân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h/ tr; ăc/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 ăt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30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78823" y="352697"/>
            <a:ext cx="2011680" cy="313509"/>
          </a:xfrm>
          <a:prstGeom prst="rect">
            <a:avLst/>
          </a:prstGeom>
          <a:solidFill>
            <a:srgbClr val="0E593B"/>
          </a:solidFill>
          <a:ln>
            <a:solidFill>
              <a:srgbClr val="0E5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2847" y="843326"/>
            <a:ext cx="11846306" cy="1323439"/>
            <a:chOff x="626575" y="759765"/>
            <a:chExt cx="11846306" cy="1323439"/>
          </a:xfrm>
        </p:grpSpPr>
        <p:sp>
          <p:nvSpPr>
            <p:cNvPr id="11" name="Rectangle 10"/>
            <p:cNvSpPr/>
            <p:nvPr/>
          </p:nvSpPr>
          <p:spPr>
            <a:xfrm>
              <a:off x="1572498" y="759765"/>
              <a:ext cx="1090038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4000" b="1" i="0" u="none" strike="noStrike" kern="0" cap="none" spc="0" normalizeH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4000" b="1" i="0" u="none" strike="noStrike" kern="0" cap="none" spc="0" normalizeH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cái</a:t>
              </a:r>
              <a:r>
                <a:rPr kumimoji="0" lang="en-US" sz="4000" b="1" i="0" u="none" strike="noStrike" kern="0" cap="none" spc="0" normalizeH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4" descr="Green edit 9 icon - Free green edit icon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53"/>
            <a:stretch/>
          </p:blipFill>
          <p:spPr bwMode="auto">
            <a:xfrm>
              <a:off x="626575" y="788702"/>
              <a:ext cx="1021617" cy="89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9" name="Group 2048"/>
          <p:cNvGrpSpPr/>
          <p:nvPr/>
        </p:nvGrpSpPr>
        <p:grpSpPr>
          <a:xfrm>
            <a:off x="7136410" y="2169986"/>
            <a:ext cx="2844562" cy="3052146"/>
            <a:chOff x="885025" y="1883730"/>
            <a:chExt cx="2844562" cy="3052146"/>
          </a:xfrm>
        </p:grpSpPr>
        <p:grpSp>
          <p:nvGrpSpPr>
            <p:cNvPr id="4" name="Group 3"/>
            <p:cNvGrpSpPr/>
            <p:nvPr/>
          </p:nvGrpSpPr>
          <p:grpSpPr>
            <a:xfrm>
              <a:off x="885025" y="1883730"/>
              <a:ext cx="2449509" cy="2049269"/>
              <a:chOff x="4122316" y="2513639"/>
              <a:chExt cx="2283785" cy="2087720"/>
            </a:xfrm>
          </p:grpSpPr>
          <p:sp>
            <p:nvSpPr>
              <p:cNvPr id="52" name="Speech Bubble: Rectangle with Corners Rounded 40">
                <a:extLst>
                  <a:ext uri="{FF2B5EF4-FFF2-40B4-BE49-F238E27FC236}">
                    <a16:creationId xmlns:a16="http://schemas.microsoft.com/office/drawing/2014/main" xmlns="" id="{3977810B-3465-4C1A-8690-3B91574095D7}"/>
                  </a:ext>
                </a:extLst>
              </p:cNvPr>
              <p:cNvSpPr/>
              <p:nvPr/>
            </p:nvSpPr>
            <p:spPr>
              <a:xfrm>
                <a:off x="4122316" y="2513639"/>
                <a:ext cx="2283785" cy="2005932"/>
              </a:xfrm>
              <a:prstGeom prst="wedgeRoundRectCallout">
                <a:avLst>
                  <a:gd name="adj1" fmla="val -996"/>
                  <a:gd name="adj2" fmla="val 65398"/>
                  <a:gd name="adj3" fmla="val 16667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4284150" y="2539621"/>
                <a:ext cx="2094046" cy="2061738"/>
                <a:chOff x="2619771" y="1980823"/>
                <a:chExt cx="2094046" cy="2061738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2765891" y="2116436"/>
                  <a:ext cx="1735467" cy="1682742"/>
                </a:xfrm>
                <a:prstGeom prst="ellipse">
                  <a:avLst/>
                </a:prstGeom>
                <a:solidFill>
                  <a:srgbClr val="9DDCFF"/>
                </a:solidFill>
                <a:ln>
                  <a:solidFill>
                    <a:srgbClr val="9CDB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7" name="Picture 2" descr="Premium Vector | Happy cute kid boy with emoji expression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>
                              <a14:foregroundMark x1="41124" y1="52071" x2="37574" y2="66272"/>
                              <a14:foregroundMark x1="59467" y1="47929" x2="63609" y2="76331"/>
                              <a14:foregroundMark x1="58284" y1="53254" x2="60651" y2="63314"/>
                              <a14:foregroundMark x1="56509" y1="49112" x2="54142" y2="65680"/>
                              <a14:foregroundMark x1="36982" y1="55621" x2="36982" y2="60947"/>
                              <a14:foregroundMark x1="39349" y1="50296" x2="36391" y2="65680"/>
                              <a14:foregroundMark x1="53550" y1="49704" x2="53550" y2="68639"/>
                              <a14:backgroundMark x1="65385" y1="17751" x2="63609" y2="28994"/>
                              <a14:backgroundMark x1="64201" y1="18343" x2="64201" y2="24852"/>
                              <a14:backgroundMark x1="76627" y1="27811" x2="76627" y2="3550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9771" y="1980823"/>
                  <a:ext cx="2094046" cy="20617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048" name="TextBox 2047"/>
            <p:cNvSpPr txBox="1"/>
            <p:nvPr/>
          </p:nvSpPr>
          <p:spPr>
            <a:xfrm>
              <a:off x="1704844" y="4166435"/>
              <a:ext cx="202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4208732" y="2174786"/>
            <a:ext cx="2814398" cy="2982223"/>
            <a:chOff x="4217462" y="1914694"/>
            <a:chExt cx="2814398" cy="2982223"/>
          </a:xfrm>
        </p:grpSpPr>
        <p:grpSp>
          <p:nvGrpSpPr>
            <p:cNvPr id="7" name="Group 6"/>
            <p:cNvGrpSpPr/>
            <p:nvPr/>
          </p:nvGrpSpPr>
          <p:grpSpPr>
            <a:xfrm>
              <a:off x="4217462" y="1914694"/>
              <a:ext cx="2311278" cy="2074777"/>
              <a:chOff x="4403032" y="2259874"/>
              <a:chExt cx="2311278" cy="2074777"/>
            </a:xfrm>
          </p:grpSpPr>
          <p:sp>
            <p:nvSpPr>
              <p:cNvPr id="55" name="Speech Bubble: Rectangle with Corners Rounded 43">
                <a:extLst>
                  <a:ext uri="{FF2B5EF4-FFF2-40B4-BE49-F238E27FC236}">
                    <a16:creationId xmlns:a16="http://schemas.microsoft.com/office/drawing/2014/main" xmlns="" id="{903807BF-1737-475C-9A19-DBB2EAF95BBE}"/>
                  </a:ext>
                </a:extLst>
              </p:cNvPr>
              <p:cNvSpPr/>
              <p:nvPr/>
            </p:nvSpPr>
            <p:spPr>
              <a:xfrm>
                <a:off x="4403032" y="2259874"/>
                <a:ext cx="2311278" cy="1945822"/>
              </a:xfrm>
              <a:prstGeom prst="wedgeRoundRectCallout">
                <a:avLst>
                  <a:gd name="adj1" fmla="val -996"/>
                  <a:gd name="adj2" fmla="val 65398"/>
                  <a:gd name="adj3" fmla="val 16667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4569878" y="2259874"/>
                <a:ext cx="2074777" cy="2074777"/>
                <a:chOff x="3029935" y="3993828"/>
                <a:chExt cx="2074777" cy="2074777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3092861" y="4152216"/>
                  <a:ext cx="1773692" cy="1626319"/>
                </a:xfrm>
                <a:prstGeom prst="ellipse">
                  <a:avLst/>
                </a:prstGeom>
                <a:solidFill>
                  <a:srgbClr val="9DDCFF"/>
                </a:solidFill>
                <a:ln>
                  <a:solidFill>
                    <a:srgbClr val="9DDC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Picture 4" descr="Happy Cute Kid Boy with Emoji Expression Stock Vector - Illustration of  kids, kindergarten: 164705576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>
                              <a14:foregroundMark x1="33375" y1="39875" x2="40250" y2="56250"/>
                              <a14:foregroundMark x1="41500" y1="50000" x2="45250" y2="60000"/>
                              <a14:foregroundMark x1="55375" y1="46250" x2="57875" y2="60625"/>
                              <a14:foregroundMark x1="56625" y1="44875" x2="57875" y2="5312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9935" y="3993828"/>
                  <a:ext cx="2074777" cy="20747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9" name="TextBox 68"/>
            <p:cNvSpPr txBox="1"/>
            <p:nvPr/>
          </p:nvSpPr>
          <p:spPr>
            <a:xfrm>
              <a:off x="5007117" y="4127476"/>
              <a:ext cx="202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ình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1338513" y="2174786"/>
            <a:ext cx="2849019" cy="2932133"/>
            <a:chOff x="7213823" y="1874263"/>
            <a:chExt cx="2849019" cy="2932133"/>
          </a:xfrm>
        </p:grpSpPr>
        <p:grpSp>
          <p:nvGrpSpPr>
            <p:cNvPr id="63" name="Group 62"/>
            <p:cNvGrpSpPr/>
            <p:nvPr/>
          </p:nvGrpSpPr>
          <p:grpSpPr>
            <a:xfrm>
              <a:off x="7213823" y="1874263"/>
              <a:ext cx="2345899" cy="1944934"/>
              <a:chOff x="7496583" y="2643442"/>
              <a:chExt cx="2345899" cy="2070495"/>
            </a:xfrm>
          </p:grpSpPr>
          <p:sp>
            <p:nvSpPr>
              <p:cNvPr id="49" name="Speech Bubble: Rectangle with Corners Rounded 37">
                <a:extLst>
                  <a:ext uri="{FF2B5EF4-FFF2-40B4-BE49-F238E27FC236}">
                    <a16:creationId xmlns:a16="http://schemas.microsoft.com/office/drawing/2014/main" xmlns="" id="{339BF7C8-51EA-455C-9DB3-EBF344C8E770}"/>
                  </a:ext>
                </a:extLst>
              </p:cNvPr>
              <p:cNvSpPr/>
              <p:nvPr/>
            </p:nvSpPr>
            <p:spPr>
              <a:xfrm>
                <a:off x="7496583" y="2643442"/>
                <a:ext cx="2345899" cy="2023226"/>
              </a:xfrm>
              <a:prstGeom prst="wedgeRoundRectCallout">
                <a:avLst>
                  <a:gd name="adj1" fmla="val -996"/>
                  <a:gd name="adj2" fmla="val 65398"/>
                  <a:gd name="adj3" fmla="val 16667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7730620" y="2710472"/>
                <a:ext cx="2003465" cy="2003465"/>
                <a:chOff x="7730620" y="2710472"/>
                <a:chExt cx="2003465" cy="2003465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7762848" y="2813618"/>
                  <a:ext cx="1716181" cy="1610002"/>
                </a:xfrm>
                <a:prstGeom prst="ellipse">
                  <a:avLst/>
                </a:prstGeom>
                <a:solidFill>
                  <a:srgbClr val="9DDCFF"/>
                </a:solidFill>
                <a:ln>
                  <a:solidFill>
                    <a:srgbClr val="9CDB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5" name="Picture 6" descr="Happy Cute Kid Girl with Emoji Expression Stock Vector - Illustration of  boys, kids: 164705574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30620" y="2710472"/>
                  <a:ext cx="2003465" cy="20034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0" name="TextBox 69"/>
            <p:cNvSpPr txBox="1"/>
            <p:nvPr/>
          </p:nvSpPr>
          <p:spPr>
            <a:xfrm>
              <a:off x="8038099" y="4036955"/>
              <a:ext cx="202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ân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8" name="Picture 10" descr="Pin on Caratulas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28" b="98146" l="9744" r="89776">
                        <a14:foregroundMark x1="41214" y1="26755" x2="45847" y2="39735"/>
                        <a14:foregroundMark x1="52716" y1="29801" x2="52716" y2="39735"/>
                        <a14:foregroundMark x1="54633" y1="29404" x2="54633" y2="29404"/>
                        <a14:foregroundMark x1="41214" y1="28609" x2="41693" y2="39338"/>
                        <a14:foregroundMark x1="62939" y1="12450" x2="59265" y2="16291"/>
                        <a14:foregroundMark x1="55112" y1="11391" x2="61502" y2="7152"/>
                        <a14:foregroundMark x1="73163" y1="13642" x2="81470" y2="16689"/>
                        <a14:foregroundMark x1="80990" y1="17086" x2="78275" y2="20132"/>
                        <a14:foregroundMark x1="75879" y1="22119" x2="70767" y2="22914"/>
                        <a14:foregroundMark x1="64856" y1="26358" x2="64856" y2="26358"/>
                        <a14:foregroundMark x1="59265" y1="20132" x2="59265" y2="20132"/>
                        <a14:foregroundMark x1="42971" y1="70464" x2="41693" y2="85166"/>
                        <a14:foregroundMark x1="50479" y1="84371" x2="56869" y2="87815"/>
                        <a14:foregroundMark x1="42492" y1="84371" x2="37859" y2="8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086" y="2550354"/>
            <a:ext cx="3170217" cy="382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150" y="1582218"/>
            <a:ext cx="15456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u="sng" cap="none" spc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Ví dụ:</a:t>
            </a:r>
            <a:endParaRPr lang="en-US" sz="4400" b="1" u="sng" cap="none" spc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3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78823" y="352697"/>
            <a:ext cx="2011680" cy="313509"/>
          </a:xfrm>
          <a:prstGeom prst="rect">
            <a:avLst/>
          </a:prstGeom>
          <a:solidFill>
            <a:srgbClr val="0E593B"/>
          </a:solidFill>
          <a:ln>
            <a:solidFill>
              <a:srgbClr val="0E5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2847" y="805850"/>
            <a:ext cx="11498270" cy="1323439"/>
            <a:chOff x="626575" y="722289"/>
            <a:chExt cx="11498270" cy="1323439"/>
          </a:xfrm>
        </p:grpSpPr>
        <p:sp>
          <p:nvSpPr>
            <p:cNvPr id="11" name="Rectangle 10"/>
            <p:cNvSpPr/>
            <p:nvPr/>
          </p:nvSpPr>
          <p:spPr>
            <a:xfrm>
              <a:off x="1224462" y="722289"/>
              <a:ext cx="1090038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4000" b="1" i="0" u="none" strike="noStrike" kern="0" cap="none" spc="0" normalizeH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4000" b="1" i="0" u="none" strike="noStrike" kern="0" cap="none" spc="0" normalizeH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cái.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4" descr="Green edit 9 icon - Free green edit icon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53"/>
            <a:stretch/>
          </p:blipFill>
          <p:spPr bwMode="auto">
            <a:xfrm>
              <a:off x="626575" y="788702"/>
              <a:ext cx="1021617" cy="89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9" name="Group 2048"/>
          <p:cNvGrpSpPr/>
          <p:nvPr/>
        </p:nvGrpSpPr>
        <p:grpSpPr>
          <a:xfrm>
            <a:off x="7119470" y="2129289"/>
            <a:ext cx="2844562" cy="3052146"/>
            <a:chOff x="885025" y="1883730"/>
            <a:chExt cx="2844562" cy="3052146"/>
          </a:xfrm>
        </p:grpSpPr>
        <p:grpSp>
          <p:nvGrpSpPr>
            <p:cNvPr id="4" name="Group 3"/>
            <p:cNvGrpSpPr/>
            <p:nvPr/>
          </p:nvGrpSpPr>
          <p:grpSpPr>
            <a:xfrm>
              <a:off x="885025" y="1883730"/>
              <a:ext cx="2449509" cy="2049269"/>
              <a:chOff x="4122316" y="2513639"/>
              <a:chExt cx="2283785" cy="2087720"/>
            </a:xfrm>
          </p:grpSpPr>
          <p:sp>
            <p:nvSpPr>
              <p:cNvPr id="52" name="Speech Bubble: Rectangle with Corners Rounded 40">
                <a:extLst>
                  <a:ext uri="{FF2B5EF4-FFF2-40B4-BE49-F238E27FC236}">
                    <a16:creationId xmlns:a16="http://schemas.microsoft.com/office/drawing/2014/main" xmlns="" id="{3977810B-3465-4C1A-8690-3B91574095D7}"/>
                  </a:ext>
                </a:extLst>
              </p:cNvPr>
              <p:cNvSpPr/>
              <p:nvPr/>
            </p:nvSpPr>
            <p:spPr>
              <a:xfrm>
                <a:off x="4122316" y="2513639"/>
                <a:ext cx="2283785" cy="2005932"/>
              </a:xfrm>
              <a:prstGeom prst="wedgeRoundRectCallout">
                <a:avLst>
                  <a:gd name="adj1" fmla="val -996"/>
                  <a:gd name="adj2" fmla="val 65398"/>
                  <a:gd name="adj3" fmla="val 16667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4284150" y="2539621"/>
                <a:ext cx="2094046" cy="2061738"/>
                <a:chOff x="2619771" y="1980823"/>
                <a:chExt cx="2094046" cy="2061738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2765891" y="2116436"/>
                  <a:ext cx="1735467" cy="1682742"/>
                </a:xfrm>
                <a:prstGeom prst="ellipse">
                  <a:avLst/>
                </a:prstGeom>
                <a:solidFill>
                  <a:srgbClr val="9DDCFF"/>
                </a:solidFill>
                <a:ln>
                  <a:solidFill>
                    <a:srgbClr val="9CDB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7" name="Picture 2" descr="Premium Vector | Happy cute kid boy with emoji expression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>
                              <a14:foregroundMark x1="41124" y1="52071" x2="37574" y2="66272"/>
                              <a14:foregroundMark x1="59467" y1="47929" x2="63609" y2="76331"/>
                              <a14:foregroundMark x1="58284" y1="53254" x2="60651" y2="63314"/>
                              <a14:foregroundMark x1="56509" y1="49112" x2="54142" y2="65680"/>
                              <a14:foregroundMark x1="36982" y1="55621" x2="36982" y2="60947"/>
                              <a14:foregroundMark x1="39349" y1="50296" x2="36391" y2="65680"/>
                              <a14:foregroundMark x1="53550" y1="49704" x2="53550" y2="68639"/>
                              <a14:backgroundMark x1="65385" y1="17751" x2="63609" y2="28994"/>
                              <a14:backgroundMark x1="64201" y1="18343" x2="64201" y2="24852"/>
                              <a14:backgroundMark x1="76627" y1="27811" x2="76627" y2="3550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9771" y="1980823"/>
                  <a:ext cx="2094046" cy="20617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048" name="TextBox 2047"/>
            <p:cNvSpPr txBox="1"/>
            <p:nvPr/>
          </p:nvSpPr>
          <p:spPr>
            <a:xfrm>
              <a:off x="1704844" y="4166435"/>
              <a:ext cx="202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4255579" y="2138282"/>
            <a:ext cx="2814398" cy="2982223"/>
            <a:chOff x="4217462" y="1914694"/>
            <a:chExt cx="2814398" cy="2982223"/>
          </a:xfrm>
        </p:grpSpPr>
        <p:grpSp>
          <p:nvGrpSpPr>
            <p:cNvPr id="7" name="Group 6"/>
            <p:cNvGrpSpPr/>
            <p:nvPr/>
          </p:nvGrpSpPr>
          <p:grpSpPr>
            <a:xfrm>
              <a:off x="4217462" y="1914694"/>
              <a:ext cx="2311278" cy="2074777"/>
              <a:chOff x="4403032" y="2259874"/>
              <a:chExt cx="2311278" cy="2074777"/>
            </a:xfrm>
          </p:grpSpPr>
          <p:sp>
            <p:nvSpPr>
              <p:cNvPr id="55" name="Speech Bubble: Rectangle with Corners Rounded 43">
                <a:extLst>
                  <a:ext uri="{FF2B5EF4-FFF2-40B4-BE49-F238E27FC236}">
                    <a16:creationId xmlns:a16="http://schemas.microsoft.com/office/drawing/2014/main" xmlns="" id="{903807BF-1737-475C-9A19-DBB2EAF95BBE}"/>
                  </a:ext>
                </a:extLst>
              </p:cNvPr>
              <p:cNvSpPr/>
              <p:nvPr/>
            </p:nvSpPr>
            <p:spPr>
              <a:xfrm>
                <a:off x="4403032" y="2259874"/>
                <a:ext cx="2311278" cy="1945822"/>
              </a:xfrm>
              <a:prstGeom prst="wedgeRoundRectCallout">
                <a:avLst>
                  <a:gd name="adj1" fmla="val -996"/>
                  <a:gd name="adj2" fmla="val 65398"/>
                  <a:gd name="adj3" fmla="val 16667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4569878" y="2259874"/>
                <a:ext cx="2074777" cy="2074777"/>
                <a:chOff x="3029935" y="3993828"/>
                <a:chExt cx="2074777" cy="2074777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3092861" y="4152216"/>
                  <a:ext cx="1773692" cy="1626319"/>
                </a:xfrm>
                <a:prstGeom prst="ellipse">
                  <a:avLst/>
                </a:prstGeom>
                <a:solidFill>
                  <a:srgbClr val="9DDCFF"/>
                </a:solidFill>
                <a:ln>
                  <a:solidFill>
                    <a:srgbClr val="9DDC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Picture 4" descr="Happy Cute Kid Boy with Emoji Expression Stock Vector - Illustration of  kids, kindergarten: 164705576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>
                              <a14:foregroundMark x1="33375" y1="39875" x2="40250" y2="56250"/>
                              <a14:foregroundMark x1="41500" y1="50000" x2="45250" y2="60000"/>
                              <a14:foregroundMark x1="55375" y1="46250" x2="57875" y2="60625"/>
                              <a14:foregroundMark x1="56625" y1="44875" x2="57875" y2="5312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9935" y="3993828"/>
                  <a:ext cx="2074777" cy="20747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9" name="TextBox 68"/>
            <p:cNvSpPr txBox="1"/>
            <p:nvPr/>
          </p:nvSpPr>
          <p:spPr>
            <a:xfrm>
              <a:off x="5007117" y="4127476"/>
              <a:ext cx="202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ình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1275418" y="2135122"/>
            <a:ext cx="2849019" cy="2932133"/>
            <a:chOff x="7213823" y="1874263"/>
            <a:chExt cx="2849019" cy="2932133"/>
          </a:xfrm>
        </p:grpSpPr>
        <p:grpSp>
          <p:nvGrpSpPr>
            <p:cNvPr id="63" name="Group 62"/>
            <p:cNvGrpSpPr/>
            <p:nvPr/>
          </p:nvGrpSpPr>
          <p:grpSpPr>
            <a:xfrm>
              <a:off x="7213823" y="1874263"/>
              <a:ext cx="2345899" cy="1944934"/>
              <a:chOff x="7496583" y="2643442"/>
              <a:chExt cx="2345899" cy="2070495"/>
            </a:xfrm>
          </p:grpSpPr>
          <p:sp>
            <p:nvSpPr>
              <p:cNvPr id="49" name="Speech Bubble: Rectangle with Corners Rounded 37">
                <a:extLst>
                  <a:ext uri="{FF2B5EF4-FFF2-40B4-BE49-F238E27FC236}">
                    <a16:creationId xmlns:a16="http://schemas.microsoft.com/office/drawing/2014/main" xmlns="" id="{339BF7C8-51EA-455C-9DB3-EBF344C8E770}"/>
                  </a:ext>
                </a:extLst>
              </p:cNvPr>
              <p:cNvSpPr/>
              <p:nvPr/>
            </p:nvSpPr>
            <p:spPr>
              <a:xfrm>
                <a:off x="7496583" y="2643442"/>
                <a:ext cx="2345899" cy="2023226"/>
              </a:xfrm>
              <a:prstGeom prst="wedgeRoundRectCallout">
                <a:avLst>
                  <a:gd name="adj1" fmla="val -996"/>
                  <a:gd name="adj2" fmla="val 65398"/>
                  <a:gd name="adj3" fmla="val 16667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7730620" y="2710472"/>
                <a:ext cx="2003465" cy="2003465"/>
                <a:chOff x="7730620" y="2710472"/>
                <a:chExt cx="2003465" cy="2003465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7762848" y="2813618"/>
                  <a:ext cx="1716181" cy="1610002"/>
                </a:xfrm>
                <a:prstGeom prst="ellipse">
                  <a:avLst/>
                </a:prstGeom>
                <a:solidFill>
                  <a:srgbClr val="9DDCFF"/>
                </a:solidFill>
                <a:ln>
                  <a:solidFill>
                    <a:srgbClr val="9CDB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5" name="Picture 6" descr="Happy Cute Kid Girl with Emoji Expression Stock Vector - Illustration of  boys, kids: 164705574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30620" y="2710472"/>
                  <a:ext cx="2003465" cy="20034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0" name="TextBox 69"/>
            <p:cNvSpPr txBox="1"/>
            <p:nvPr/>
          </p:nvSpPr>
          <p:spPr>
            <a:xfrm>
              <a:off x="8038099" y="4036955"/>
              <a:ext cx="202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ân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6" name="Picture 8" descr="Pin on 예술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3227" y1="32583" x2="36581" y2="42119"/>
                        <a14:foregroundMark x1="47284" y1="29801" x2="48562" y2="36159"/>
                        <a14:foregroundMark x1="74121" y1="21192" x2="72524" y2="28344"/>
                        <a14:foregroundMark x1="34984" y1="76424" x2="34984" y2="83841"/>
                        <a14:foregroundMark x1="46486" y1="75364" x2="46486" y2="81060"/>
                        <a14:foregroundMark x1="43930" y1="84238" x2="50639" y2="84238"/>
                        <a14:foregroundMark x1="67412" y1="18411" x2="68211" y2="18411"/>
                        <a14:foregroundMark x1="72524" y1="15629" x2="66454" y2="24106"/>
                        <a14:foregroundMark x1="68690" y1="15232" x2="65655" y2="25828"/>
                        <a14:foregroundMark x1="67412" y1="16954" x2="63099" y2="23444"/>
                        <a14:foregroundMark x1="69010" y1="13113" x2="78914" y2="16689"/>
                        <a14:foregroundMark x1="81470" y1="15894" x2="82268" y2="26887"/>
                        <a14:foregroundMark x1="83067" y1="18013" x2="84824" y2="29007"/>
                        <a14:foregroundMark x1="82748" y1="20927" x2="80990" y2="30066"/>
                        <a14:foregroundMark x1="42173" y1="33642" x2="40415" y2="42781"/>
                        <a14:foregroundMark x1="66454" y1="25166" x2="65176" y2="29404"/>
                        <a14:foregroundMark x1="72045" y1="14172" x2="83546" y2="14834"/>
                        <a14:foregroundMark x1="82748" y1="15894" x2="82748" y2="22649"/>
                        <a14:foregroundMark x1="82748" y1="18013" x2="85623" y2="23444"/>
                        <a14:foregroundMark x1="85623" y1="16954" x2="85623" y2="24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97" y="2522160"/>
            <a:ext cx="3364637" cy="40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5540508" y="5508638"/>
            <a:ext cx="2608729" cy="1087024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theo thứ tự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60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2037 L 0.48438 -0.000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2407 L -0.48034 -0.01319 " pathEditMode="relative" rAng="0" ptsTypes="AA">
                                      <p:cBhvr>
                                        <p:cTn id="8" dur="2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3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78823" y="352697"/>
            <a:ext cx="2011680" cy="313509"/>
          </a:xfrm>
          <a:prstGeom prst="rect">
            <a:avLst/>
          </a:prstGeom>
          <a:solidFill>
            <a:srgbClr val="0E593B"/>
          </a:solidFill>
          <a:ln>
            <a:solidFill>
              <a:srgbClr val="0E5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888587"/>
            <a:ext cx="11607118" cy="928931"/>
            <a:chOff x="0" y="888587"/>
            <a:chExt cx="11607118" cy="928931"/>
          </a:xfrm>
        </p:grpSpPr>
        <p:sp>
          <p:nvSpPr>
            <p:cNvPr id="30" name="Google Shape;5317;p41"/>
            <p:cNvSpPr txBox="1">
              <a:spLocks/>
            </p:cNvSpPr>
            <p:nvPr/>
          </p:nvSpPr>
          <p:spPr>
            <a:xfrm>
              <a:off x="661103" y="939927"/>
              <a:ext cx="10946015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en-US" sz="4000" noProof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4000" noProof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</a:t>
              </a:r>
              <a:r>
                <a:rPr lang="en-US" sz="4000" noProof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4000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noProof="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noProof="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noProof="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ngoặ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noProof="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  <p:pic>
          <p:nvPicPr>
            <p:cNvPr id="31" name="图片 1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88587"/>
              <a:ext cx="1043941" cy="928931"/>
            </a:xfrm>
            <a:prstGeom prst="rect">
              <a:avLst/>
            </a:prstGeom>
          </p:spPr>
        </p:pic>
      </p:grpSp>
      <p:pic>
        <p:nvPicPr>
          <p:cNvPr id="34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1066">
            <a:off x="11278422" y="950743"/>
            <a:ext cx="832848" cy="80461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8600" y="1775251"/>
            <a:ext cx="11696700" cy="1743513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vẽ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tran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3800">
            <a:off x="3588122" y="1607383"/>
            <a:ext cx="1283089" cy="1272544"/>
          </a:xfrm>
          <a:prstGeom prst="rect">
            <a:avLst/>
          </a:prstGeom>
        </p:spPr>
      </p:pic>
      <p:pic>
        <p:nvPicPr>
          <p:cNvPr id="11" name="chan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2433">
            <a:off x="10097569" y="1558028"/>
            <a:ext cx="1505523" cy="1454489"/>
          </a:xfrm>
          <a:prstGeom prst="rect">
            <a:avLst/>
          </a:prstGeom>
        </p:spPr>
      </p:pic>
      <p:pic>
        <p:nvPicPr>
          <p:cNvPr id="12" name="trư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1066">
            <a:off x="2486482" y="2652986"/>
            <a:ext cx="1087175" cy="105032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76251" y="3984702"/>
            <a:ext cx="11553824" cy="16729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chải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quần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cháo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ăn.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mặ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796">
            <a:off x="5490942" y="4010991"/>
            <a:ext cx="993811" cy="866187"/>
          </a:xfrm>
          <a:prstGeom prst="rect">
            <a:avLst/>
          </a:prstGeom>
        </p:spPr>
      </p:pic>
      <p:pic>
        <p:nvPicPr>
          <p:cNvPr id="14" name="mặ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223">
            <a:off x="7973871" y="4035142"/>
            <a:ext cx="899772" cy="853756"/>
          </a:xfrm>
          <a:prstGeom prst="rect">
            <a:avLst/>
          </a:prstGeom>
        </p:spPr>
      </p:pic>
      <p:pic>
        <p:nvPicPr>
          <p:cNvPr id="15" name="đặ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8413">
            <a:off x="2902380" y="4998514"/>
            <a:ext cx="936230" cy="713074"/>
          </a:xfrm>
          <a:prstGeom prst="rect">
            <a:avLst/>
          </a:prstGeom>
        </p:spPr>
      </p:pic>
      <p:pic>
        <p:nvPicPr>
          <p:cNvPr id="16" name="đặ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1066">
            <a:off x="4901538" y="4973101"/>
            <a:ext cx="835326" cy="792606"/>
          </a:xfrm>
          <a:prstGeom prst="rect">
            <a:avLst/>
          </a:prstGeom>
        </p:spPr>
      </p:pic>
      <p:pic>
        <p:nvPicPr>
          <p:cNvPr id="22" name="chư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1391">
            <a:off x="6377825" y="2723561"/>
            <a:ext cx="1108854" cy="107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22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78823" y="352697"/>
            <a:ext cx="2011680" cy="313509"/>
          </a:xfrm>
          <a:prstGeom prst="rect">
            <a:avLst/>
          </a:prstGeom>
          <a:solidFill>
            <a:srgbClr val="0E593B"/>
          </a:solidFill>
          <a:ln>
            <a:solidFill>
              <a:srgbClr val="0E5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94" y="1027741"/>
            <a:ext cx="9859771" cy="1839284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xmlns="" id="{DFB90B7B-CE2D-42A5-AA77-B60182B320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71" y="2041768"/>
            <a:ext cx="4590715" cy="45907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24850" y="3606800"/>
            <a:ext cx="152400" cy="14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25828" y="3606800"/>
            <a:ext cx="152400" cy="14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7553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b86c7b39ff9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t="10549" r="7911" b="18209"/>
          <a:stretch/>
        </p:blipFill>
        <p:spPr bwMode="auto">
          <a:xfrm>
            <a:off x="495300" y="-261257"/>
            <a:ext cx="10503909" cy="568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00" b="83300" l="54250" r="91850">
                        <a14:foregroundMark x1="68100" y1="46450" x2="67900" y2="51750"/>
                        <a14:foregroundMark x1="72100" y1="77800" x2="72100" y2="82350"/>
                        <a14:foregroundMark x1="66250" y1="78300" x2="66250" y2="80000"/>
                        <a14:foregroundMark x1="59050" y1="78900" x2="59800" y2="80800"/>
                        <a14:foregroundMark x1="59500" y1="78750" x2="59500" y2="82200"/>
                        <a14:foregroundMark x1="59650" y1="81100" x2="63550" y2="83150"/>
                        <a14:backgroundMark x1="82500" y1="35250" x2="83850" y2="37700"/>
                        <a14:backgroundMark x1="87850" y1="34100" x2="87450" y2="47200"/>
                        <a14:backgroundMark x1="89000" y1="41500" x2="89000" y2="55550"/>
                        <a14:backgroundMark x1="76050" y1="63150" x2="88200" y2="60900"/>
                        <a14:backgroundMark x1="88600" y1="48150" x2="88050" y2="55400"/>
                        <a14:backgroundMark x1="56700" y1="60700" x2="59550" y2="66200"/>
                        <a14:backgroundMark x1="62800" y1="59000" x2="61650" y2="65050"/>
                        <a14:backgroundMark x1="62600" y1="78650" x2="63750" y2="82650"/>
                        <a14:backgroundMark x1="78400" y1="77500" x2="77550" y2="82500"/>
                        <a14:backgroundMark x1="85550" y1="77650" x2="77400" y2="83150"/>
                        <a14:backgroundMark x1="74400" y1="74500" x2="74400" y2="82000"/>
                        <a14:backgroundMark x1="69550" y1="74500" x2="68250" y2="83000"/>
                        <a14:backgroundMark x1="56100" y1="86150" x2="63250" y2="85950"/>
                        <a14:backgroundMark x1="57100" y1="88450" x2="77400" y2="87300"/>
                        <a14:backgroundMark x1="59900" y1="87650" x2="77900" y2="88800"/>
                        <a14:backgroundMark x1="58400" y1="86450" x2="75900" y2="85150"/>
                        <a14:backgroundMark x1="61550" y1="75950" x2="62450" y2="83600"/>
                        <a14:backgroundMark x1="63100" y1="74700" x2="63100" y2="80500"/>
                        <a14:backgroundMark x1="61550" y1="78600" x2="58900" y2="84100"/>
                        <a14:backgroundMark x1="60600" y1="78300" x2="58700" y2="83600"/>
                        <a14:backgroundMark x1="60600" y1="81400" x2="60450" y2="83000"/>
                        <a14:backgroundMark x1="61550" y1="79550" x2="61550" y2="83300"/>
                        <a14:backgroundMark x1="58550" y1="80800" x2="63400" y2="82500"/>
                        <a14:backgroundMark x1="71700" y1="81750" x2="72650" y2="81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35" t="34924" b="18094"/>
          <a:stretch/>
        </p:blipFill>
        <p:spPr>
          <a:xfrm>
            <a:off x="6857737" y="2410653"/>
            <a:ext cx="3931921" cy="39249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8823" y="352697"/>
            <a:ext cx="2011680" cy="313509"/>
          </a:xfrm>
          <a:prstGeom prst="rect">
            <a:avLst/>
          </a:prstGeom>
          <a:solidFill>
            <a:srgbClr val="0E593B"/>
          </a:solidFill>
          <a:ln>
            <a:solidFill>
              <a:srgbClr val="0E5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7334" y="2410653"/>
            <a:ext cx="575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Nghe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Bàn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tay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dịu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dàng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7636" y="1564251"/>
            <a:ext cx="870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srgbClr val="FFFF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01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03C639-0405-4BB4-BFA3-79474A01264C}"/>
              </a:ext>
            </a:extLst>
          </p:cNvPr>
          <p:cNvSpPr txBox="1"/>
          <p:nvPr/>
        </p:nvSpPr>
        <p:spPr>
          <a:xfrm>
            <a:off x="2638709" y="3174284"/>
            <a:ext cx="575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prstClr val="white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(từ </a:t>
            </a:r>
            <a:r>
              <a:rPr lang="en-US" sz="360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Khi thầy </a:t>
            </a:r>
            <a:r>
              <a:rPr lang="en-US" sz="3600">
                <a:solidFill>
                  <a:prstClr val="white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đến </a:t>
            </a:r>
            <a:r>
              <a:rPr lang="en-US" sz="360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thương yêu</a:t>
            </a:r>
            <a:r>
              <a:rPr lang="en-US" sz="3600">
                <a:solidFill>
                  <a:prstClr val="white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065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78823" y="352697"/>
            <a:ext cx="2011680" cy="313509"/>
          </a:xfrm>
          <a:prstGeom prst="rect">
            <a:avLst/>
          </a:prstGeom>
          <a:solidFill>
            <a:srgbClr val="0E593B"/>
          </a:solidFill>
          <a:ln>
            <a:solidFill>
              <a:srgbClr val="0E5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58835" y="875210"/>
            <a:ext cx="10158548" cy="467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Thưa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Thầy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Google Shape;5317;p41">
            <a:extLst>
              <a:ext uri="{FF2B5EF4-FFF2-40B4-BE49-F238E27FC236}">
                <a16:creationId xmlns:a16="http://schemas.microsoft.com/office/drawing/2014/main" xmlns="" id="{26E14B3C-E45F-4C87-8294-3D6AC212C0F2}"/>
              </a:ext>
            </a:extLst>
          </p:cNvPr>
          <p:cNvSpPr txBox="1">
            <a:spLocks/>
          </p:cNvSpPr>
          <p:nvPr/>
        </p:nvSpPr>
        <p:spPr>
          <a:xfrm>
            <a:off x="0" y="-32521"/>
            <a:ext cx="3752850" cy="770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Đọc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4400" noProof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văn: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</p:spTree>
    <p:extLst>
      <p:ext uri="{BB962C8B-B14F-4D97-AF65-F5344CB8AC3E}">
        <p14:creationId xmlns:p14="http://schemas.microsoft.com/office/powerpoint/2010/main" val="1924198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682" y="832043"/>
            <a:ext cx="1416872" cy="126077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78823" y="352697"/>
            <a:ext cx="2011680" cy="313509"/>
          </a:xfrm>
          <a:prstGeom prst="rect">
            <a:avLst/>
          </a:prstGeom>
          <a:solidFill>
            <a:srgbClr val="0E593B"/>
          </a:solidFill>
          <a:ln>
            <a:solidFill>
              <a:srgbClr val="0E5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2107235" y="819564"/>
            <a:ext cx="8682684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đoạn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cầu: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6" name="Google Shape;5317;p41"/>
          <p:cNvSpPr txBox="1">
            <a:spLocks/>
          </p:cNvSpPr>
          <p:nvPr/>
        </p:nvSpPr>
        <p:spPr>
          <a:xfrm>
            <a:off x="1229372" y="2343402"/>
            <a:ext cx="8119767" cy="125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sym typeface="Gloria Hallelujah"/>
              </a:rPr>
              <a:t>1. </a:t>
            </a:r>
            <a:r>
              <a: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sym typeface="Gloria Hallelujah"/>
              </a:rPr>
              <a:t>Gạch chân </a:t>
            </a:r>
            <a:r>
              <a: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sym typeface="Gloria Hallelujah"/>
              </a:rPr>
              <a:t>dưới tiếng/từ khó đọc, dễ viết sai.</a:t>
            </a:r>
          </a:p>
        </p:txBody>
      </p:sp>
      <p:sp>
        <p:nvSpPr>
          <p:cNvPr id="7" name="Google Shape;5317;p41"/>
          <p:cNvSpPr txBox="1">
            <a:spLocks/>
          </p:cNvSpPr>
          <p:nvPr/>
        </p:nvSpPr>
        <p:spPr>
          <a:xfrm>
            <a:off x="1318178" y="3599239"/>
            <a:ext cx="7545001" cy="137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sym typeface="Gloria Hallelujah"/>
              </a:rPr>
              <a:t>2. Em cần lưu ý điều gì khi </a:t>
            </a:r>
            <a:r>
              <a: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sym typeface="Gloria Hallelujah"/>
              </a:rPr>
              <a:t>trình bày</a:t>
            </a:r>
            <a:r>
              <a: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sym typeface="Gloria Hallelujah"/>
              </a:rPr>
              <a:t> bài viết.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63179" y="2819163"/>
            <a:ext cx="3098043" cy="3098043"/>
            <a:chOff x="8863179" y="2819163"/>
            <a:chExt cx="3098043" cy="3098043"/>
          </a:xfrm>
        </p:grpSpPr>
        <p:sp>
          <p:nvSpPr>
            <p:cNvPr id="9" name="椭圆 3"/>
            <p:cNvSpPr/>
            <p:nvPr/>
          </p:nvSpPr>
          <p:spPr>
            <a:xfrm>
              <a:off x="8863179" y="2819163"/>
              <a:ext cx="3098043" cy="3098043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Flowchart: Punched Tape 1"/>
            <p:cNvSpPr/>
            <p:nvPr/>
          </p:nvSpPr>
          <p:spPr>
            <a:xfrm>
              <a:off x="10150942" y="3461260"/>
              <a:ext cx="638977" cy="275960"/>
            </a:xfrm>
            <a:prstGeom prst="flowChartPunchedTape">
              <a:avLst/>
            </a:prstGeom>
            <a:solidFill>
              <a:srgbClr val="B6211C"/>
            </a:solidFill>
            <a:ln>
              <a:solidFill>
                <a:srgbClr val="B821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433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78823" y="352697"/>
            <a:ext cx="2011680" cy="313509"/>
          </a:xfrm>
          <a:prstGeom prst="rect">
            <a:avLst/>
          </a:prstGeom>
          <a:solidFill>
            <a:srgbClr val="0E593B"/>
          </a:solidFill>
          <a:ln>
            <a:solidFill>
              <a:srgbClr val="0E5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151" y="850343"/>
            <a:ext cx="5953240" cy="1029100"/>
            <a:chOff x="228151" y="850343"/>
            <a:chExt cx="5953240" cy="1029100"/>
          </a:xfrm>
        </p:grpSpPr>
        <p:pic>
          <p:nvPicPr>
            <p:cNvPr id="29" name="图片 1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151" y="850343"/>
              <a:ext cx="1156512" cy="1029100"/>
            </a:xfrm>
            <a:prstGeom prst="rect">
              <a:avLst/>
            </a:prstGeom>
          </p:spPr>
        </p:pic>
        <p:sp>
          <p:nvSpPr>
            <p:cNvPr id="12" name="Google Shape;5317;p41"/>
            <p:cNvSpPr txBox="1">
              <a:spLocks/>
            </p:cNvSpPr>
            <p:nvPr/>
          </p:nvSpPr>
          <p:spPr>
            <a:xfrm>
              <a:off x="1097280" y="93422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5832" y="1804594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uồn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49206" y="2820257"/>
            <a:ext cx="5064370" cy="2584939"/>
            <a:chOff x="4257592" y="1991704"/>
            <a:chExt cx="5064370" cy="2584939"/>
          </a:xfrm>
        </p:grpSpPr>
        <p:sp>
          <p:nvSpPr>
            <p:cNvPr id="15" name="Rounded Rectangle 14"/>
            <p:cNvSpPr/>
            <p:nvPr/>
          </p:nvSpPr>
          <p:spPr>
            <a:xfrm>
              <a:off x="4257592" y="1991704"/>
              <a:ext cx="5064370" cy="2584939"/>
            </a:xfrm>
            <a:prstGeom prst="roundRect">
              <a:avLst>
                <a:gd name="adj" fmla="val 7536"/>
              </a:avLst>
            </a:prstGeom>
            <a:solidFill>
              <a:srgbClr val="EBF5FF">
                <a:alpha val="91000"/>
              </a:srgb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lnSpc>
                  <a:spcPct val="120000"/>
                </a:lnSpc>
                <a:buClr>
                  <a:srgbClr val="000000"/>
                </a:buClr>
              </a:pPr>
              <a:endParaRPr lang="en-US" sz="3200" kern="0" dirty="0">
                <a:solidFill>
                  <a:srgbClr val="29486D">
                    <a:lumMod val="50000"/>
                  </a:srgbClr>
                </a:solidFill>
                <a:latin typeface="VNI-Avo" pitchFamily="2" charset="0"/>
                <a:cs typeface="Arial"/>
                <a:sym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97782" y="2560898"/>
              <a:ext cx="447234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buồn</a:t>
              </a:r>
              <a:r>
                <a:rPr lang="en-US" sz="8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bã</a:t>
              </a:r>
              <a:endParaRPr lang="vi-VN" sz="8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100000" l="0" r="90000">
                        <a14:foregroundMark x1="59688" y1="43594" x2="54531" y2="50156"/>
                        <a14:foregroundMark x1="58125" y1="47969" x2="57188" y2="60938"/>
                        <a14:foregroundMark x1="63750" y1="48906" x2="66250" y2="55937"/>
                        <a14:foregroundMark x1="46406" y1="47656" x2="47969" y2="48906"/>
                        <a14:foregroundMark x1="45781" y1="50469" x2="44531" y2="57813"/>
                        <a14:foregroundMark x1="42500" y1="47031" x2="39375" y2="55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6387" y="3316546"/>
            <a:ext cx="3089261" cy="30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28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78823" y="352697"/>
            <a:ext cx="2011680" cy="313509"/>
          </a:xfrm>
          <a:prstGeom prst="rect">
            <a:avLst/>
          </a:prstGeom>
          <a:solidFill>
            <a:srgbClr val="0E593B"/>
          </a:solidFill>
          <a:ln>
            <a:solidFill>
              <a:srgbClr val="0E5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151" y="850343"/>
            <a:ext cx="5953240" cy="1029100"/>
            <a:chOff x="228151" y="850343"/>
            <a:chExt cx="5953240" cy="1029100"/>
          </a:xfrm>
        </p:grpSpPr>
        <p:pic>
          <p:nvPicPr>
            <p:cNvPr id="29" name="图片 1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151" y="850343"/>
              <a:ext cx="1156512" cy="1029100"/>
            </a:xfrm>
            <a:prstGeom prst="rect">
              <a:avLst/>
            </a:prstGeom>
          </p:spPr>
        </p:pic>
        <p:sp>
          <p:nvSpPr>
            <p:cNvPr id="12" name="Google Shape;5317;p41"/>
            <p:cNvSpPr txBox="1">
              <a:spLocks/>
            </p:cNvSpPr>
            <p:nvPr/>
          </p:nvSpPr>
          <p:spPr>
            <a:xfrm>
              <a:off x="1097280" y="93422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5832" y="1804594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uồn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90238" y="3088275"/>
            <a:ext cx="6382305" cy="2584939"/>
            <a:chOff x="4257591" y="1991704"/>
            <a:chExt cx="6382305" cy="2584939"/>
          </a:xfrm>
        </p:grpSpPr>
        <p:sp>
          <p:nvSpPr>
            <p:cNvPr id="11" name="Rounded Rectangle 10"/>
            <p:cNvSpPr/>
            <p:nvPr/>
          </p:nvSpPr>
          <p:spPr>
            <a:xfrm>
              <a:off x="4257591" y="1991704"/>
              <a:ext cx="6382305" cy="2584939"/>
            </a:xfrm>
            <a:prstGeom prst="roundRect">
              <a:avLst>
                <a:gd name="adj" fmla="val 7536"/>
              </a:avLst>
            </a:prstGeom>
            <a:solidFill>
              <a:srgbClr val="EBF5FF">
                <a:alpha val="91000"/>
              </a:srgb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486D">
                    <a:lumMod val="50000"/>
                  </a:srgbClr>
                </a:solidFill>
                <a:effectLst/>
                <a:uLnTx/>
                <a:uFillTx/>
                <a:latin typeface="VNI-Avo" pitchFamily="2" charset="0"/>
                <a:cs typeface="Arial"/>
                <a:sym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97782" y="2560898"/>
              <a:ext cx="551103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800" dirty="0" err="1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8800" noProof="0" dirty="0" err="1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8800" noProof="0" dirty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800" noProof="0" dirty="0" err="1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83530" y="1804593"/>
            <a:ext cx="3992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6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100000" l="0" r="90000">
                        <a14:foregroundMark x1="59688" y1="43594" x2="54531" y2="50156"/>
                        <a14:foregroundMark x1="58125" y1="47969" x2="57188" y2="60938"/>
                        <a14:foregroundMark x1="63750" y1="48906" x2="66250" y2="55937"/>
                        <a14:foregroundMark x1="46406" y1="47656" x2="47969" y2="48906"/>
                        <a14:foregroundMark x1="45781" y1="50469" x2="44531" y2="57813"/>
                        <a14:foregroundMark x1="42500" y1="47031" x2="39375" y2="55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6387" y="3316546"/>
            <a:ext cx="3089261" cy="30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46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78823" y="352697"/>
            <a:ext cx="2011680" cy="313509"/>
          </a:xfrm>
          <a:prstGeom prst="rect">
            <a:avLst/>
          </a:prstGeom>
          <a:solidFill>
            <a:srgbClr val="0E593B"/>
          </a:solidFill>
          <a:ln>
            <a:solidFill>
              <a:srgbClr val="0E5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151" y="850343"/>
            <a:ext cx="5953240" cy="1029100"/>
            <a:chOff x="228151" y="850343"/>
            <a:chExt cx="5953240" cy="1029100"/>
          </a:xfrm>
        </p:grpSpPr>
        <p:pic>
          <p:nvPicPr>
            <p:cNvPr id="29" name="图片 1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151" y="850343"/>
              <a:ext cx="1156512" cy="1029100"/>
            </a:xfrm>
            <a:prstGeom prst="rect">
              <a:avLst/>
            </a:prstGeom>
          </p:spPr>
        </p:pic>
        <p:sp>
          <p:nvSpPr>
            <p:cNvPr id="12" name="Google Shape;5317;p41"/>
            <p:cNvSpPr txBox="1">
              <a:spLocks/>
            </p:cNvSpPr>
            <p:nvPr/>
          </p:nvSpPr>
          <p:spPr>
            <a:xfrm>
              <a:off x="1097280" y="93422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5832" y="1804594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uồn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3530" y="1804593"/>
            <a:ext cx="3992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6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95444" y="3088275"/>
            <a:ext cx="5064370" cy="2584939"/>
            <a:chOff x="4257592" y="1991704"/>
            <a:chExt cx="5064370" cy="2584939"/>
          </a:xfrm>
        </p:grpSpPr>
        <p:sp>
          <p:nvSpPr>
            <p:cNvPr id="15" name="Rounded Rectangle 14"/>
            <p:cNvSpPr/>
            <p:nvPr/>
          </p:nvSpPr>
          <p:spPr>
            <a:xfrm>
              <a:off x="4257592" y="1991704"/>
              <a:ext cx="5064370" cy="2584939"/>
            </a:xfrm>
            <a:prstGeom prst="roundRect">
              <a:avLst>
                <a:gd name="adj" fmla="val 7536"/>
              </a:avLst>
            </a:prstGeom>
            <a:solidFill>
              <a:srgbClr val="EBF5FF">
                <a:alpha val="91000"/>
              </a:srgb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486D">
                    <a:lumMod val="50000"/>
                  </a:srgbClr>
                </a:solidFill>
                <a:effectLst/>
                <a:uLnTx/>
                <a:uFillTx/>
                <a:latin typeface="VNI-Avo" pitchFamily="2" charset="0"/>
                <a:cs typeface="Arial"/>
                <a:sym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97783" y="2560898"/>
              <a:ext cx="418398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800" dirty="0" err="1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8800" noProof="0" dirty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ỗ </a:t>
              </a:r>
              <a:r>
                <a:rPr lang="en-US" sz="8800" noProof="0" dirty="0" err="1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nhẹ</a:t>
              </a:r>
              <a:endPara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932124" y="1788015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6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 </a:t>
            </a:r>
            <a:r>
              <a:rPr lang="en-US" sz="6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100000" l="0" r="90000">
                        <a14:foregroundMark x1="59688" y1="43594" x2="54531" y2="50156"/>
                        <a14:foregroundMark x1="58125" y1="47969" x2="57188" y2="60938"/>
                        <a14:foregroundMark x1="63750" y1="48906" x2="66250" y2="55937"/>
                        <a14:foregroundMark x1="46406" y1="47656" x2="47969" y2="48906"/>
                        <a14:foregroundMark x1="45781" y1="50469" x2="44531" y2="57813"/>
                        <a14:foregroundMark x1="42500" y1="47031" x2="39375" y2="55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6387" y="3316546"/>
            <a:ext cx="3089261" cy="30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40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78823" y="352697"/>
            <a:ext cx="2011680" cy="313509"/>
          </a:xfrm>
          <a:prstGeom prst="rect">
            <a:avLst/>
          </a:prstGeom>
          <a:solidFill>
            <a:srgbClr val="0E593B"/>
          </a:solidFill>
          <a:ln>
            <a:solidFill>
              <a:srgbClr val="0E5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151" y="850343"/>
            <a:ext cx="5953240" cy="1029100"/>
            <a:chOff x="228151" y="850343"/>
            <a:chExt cx="5953240" cy="1029100"/>
          </a:xfrm>
        </p:grpSpPr>
        <p:pic>
          <p:nvPicPr>
            <p:cNvPr id="29" name="图片 1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151" y="850343"/>
              <a:ext cx="1156512" cy="1029100"/>
            </a:xfrm>
            <a:prstGeom prst="rect">
              <a:avLst/>
            </a:prstGeom>
          </p:spPr>
        </p:pic>
        <p:sp>
          <p:nvSpPr>
            <p:cNvPr id="12" name="Google Shape;5317;p41"/>
            <p:cNvSpPr txBox="1">
              <a:spLocks/>
            </p:cNvSpPr>
            <p:nvPr/>
          </p:nvSpPr>
          <p:spPr>
            <a:xfrm>
              <a:off x="1097280" y="93422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129381" y="1877847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uồn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5998" y="1879767"/>
            <a:ext cx="3992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6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9102" y="1844014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6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 </a:t>
            </a:r>
            <a:r>
              <a:rPr lang="en-US" sz="6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46853" y="3238623"/>
            <a:ext cx="6267628" cy="2584939"/>
            <a:chOff x="4257592" y="1991704"/>
            <a:chExt cx="5064370" cy="2584939"/>
          </a:xfrm>
        </p:grpSpPr>
        <p:sp>
          <p:nvSpPr>
            <p:cNvPr id="20" name="Rounded Rectangle 19"/>
            <p:cNvSpPr/>
            <p:nvPr/>
          </p:nvSpPr>
          <p:spPr>
            <a:xfrm>
              <a:off x="4257592" y="1991704"/>
              <a:ext cx="5064370" cy="2584939"/>
            </a:xfrm>
            <a:prstGeom prst="roundRect">
              <a:avLst>
                <a:gd name="adj" fmla="val 7536"/>
              </a:avLst>
            </a:prstGeom>
            <a:solidFill>
              <a:srgbClr val="EBF5FF">
                <a:alpha val="91000"/>
              </a:srgb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486D">
                    <a:lumMod val="50000"/>
                  </a:srgbClr>
                </a:solidFill>
                <a:effectLst/>
                <a:uLnTx/>
                <a:uFillTx/>
                <a:latin typeface="VNI-Avo" pitchFamily="2" charset="0"/>
                <a:cs typeface="Arial"/>
                <a:sym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97783" y="2560898"/>
              <a:ext cx="418398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800" dirty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 </a:t>
              </a:r>
              <a:r>
                <a:rPr lang="en-US" sz="8800" dirty="0" err="1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ủi</a:t>
              </a:r>
              <a:endPara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279349" y="1844015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6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100000" l="0" r="90000">
                        <a14:foregroundMark x1="59688" y1="43594" x2="54531" y2="50156"/>
                        <a14:foregroundMark x1="58125" y1="47969" x2="57188" y2="60938"/>
                        <a14:foregroundMark x1="63750" y1="48906" x2="66250" y2="55937"/>
                        <a14:foregroundMark x1="46406" y1="47656" x2="47969" y2="48906"/>
                        <a14:foregroundMark x1="45781" y1="50469" x2="44531" y2="57813"/>
                        <a14:foregroundMark x1="42500" y1="47031" x2="39375" y2="55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6387" y="3316546"/>
            <a:ext cx="3089261" cy="30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70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78823" y="352697"/>
            <a:ext cx="2011680" cy="313509"/>
          </a:xfrm>
          <a:prstGeom prst="rect">
            <a:avLst/>
          </a:prstGeom>
          <a:solidFill>
            <a:srgbClr val="0E593B"/>
          </a:solidFill>
          <a:ln>
            <a:solidFill>
              <a:srgbClr val="0E5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151" y="850343"/>
            <a:ext cx="5953240" cy="1029100"/>
            <a:chOff x="228151" y="850343"/>
            <a:chExt cx="5953240" cy="1029100"/>
          </a:xfrm>
        </p:grpSpPr>
        <p:pic>
          <p:nvPicPr>
            <p:cNvPr id="29" name="图片 1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151" y="850343"/>
              <a:ext cx="1156512" cy="1029100"/>
            </a:xfrm>
            <a:prstGeom prst="rect">
              <a:avLst/>
            </a:prstGeom>
          </p:spPr>
        </p:pic>
        <p:sp>
          <p:nvSpPr>
            <p:cNvPr id="12" name="Google Shape;5317;p41"/>
            <p:cNvSpPr txBox="1">
              <a:spLocks/>
            </p:cNvSpPr>
            <p:nvPr/>
          </p:nvSpPr>
          <p:spPr>
            <a:xfrm>
              <a:off x="1097280" y="93422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480" y="1915520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uồn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5998" y="1879767"/>
            <a:ext cx="3992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6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9102" y="1844014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6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ỗ </a:t>
            </a:r>
            <a:r>
              <a:rPr lang="en-US" sz="6000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39335" y="3720994"/>
            <a:ext cx="5616238" cy="2172300"/>
            <a:chOff x="4257592" y="1991704"/>
            <a:chExt cx="5064370" cy="2584939"/>
          </a:xfrm>
        </p:grpSpPr>
        <p:sp>
          <p:nvSpPr>
            <p:cNvPr id="20" name="Rounded Rectangle 19"/>
            <p:cNvSpPr/>
            <p:nvPr/>
          </p:nvSpPr>
          <p:spPr>
            <a:xfrm>
              <a:off x="4257592" y="1991704"/>
              <a:ext cx="5064370" cy="2584939"/>
            </a:xfrm>
            <a:prstGeom prst="roundRect">
              <a:avLst>
                <a:gd name="adj" fmla="val 7536"/>
              </a:avLst>
            </a:prstGeom>
            <a:solidFill>
              <a:srgbClr val="EBF5FF">
                <a:alpha val="91000"/>
              </a:srgb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486D">
                    <a:lumMod val="50000"/>
                  </a:srgbClr>
                </a:solidFill>
                <a:effectLst/>
                <a:uLnTx/>
                <a:uFillTx/>
                <a:latin typeface="VNI-Avo" pitchFamily="2" charset="0"/>
                <a:cs typeface="Arial"/>
                <a:sym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97783" y="2423509"/>
              <a:ext cx="4183988" cy="1721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800" dirty="0" err="1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dịu</a:t>
              </a:r>
              <a:r>
                <a:rPr lang="en-US" sz="8800" dirty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800" dirty="0" err="1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dàng</a:t>
              </a:r>
              <a:endPara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279349" y="1844015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6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7170" y="2705331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ịu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100000" l="0" r="90000">
                        <a14:foregroundMark x1="59688" y1="43594" x2="54531" y2="50156"/>
                        <a14:foregroundMark x1="58125" y1="47969" x2="57188" y2="60938"/>
                        <a14:foregroundMark x1="63750" y1="48906" x2="66250" y2="55937"/>
                        <a14:foregroundMark x1="46406" y1="47656" x2="47969" y2="48906"/>
                        <a14:foregroundMark x1="45781" y1="50469" x2="44531" y2="57813"/>
                        <a14:foregroundMark x1="42500" y1="47031" x2="39375" y2="55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6387" y="3316546"/>
            <a:ext cx="3089261" cy="30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9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47641936"/>
</p:tagLst>
</file>

<file path=ppt/theme/theme1.xml><?xml version="1.0" encoding="utf-8"?>
<a:theme xmlns:a="http://schemas.openxmlformats.org/drawingml/2006/main" name="1_自定义设计方案">
  <a:themeElements>
    <a:clrScheme name="自定义 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AB37"/>
      </a:accent1>
      <a:accent2>
        <a:srgbClr val="4DF4A3"/>
      </a:accent2>
      <a:accent3>
        <a:srgbClr val="D84035"/>
      </a:accent3>
      <a:accent4>
        <a:srgbClr val="F9AB37"/>
      </a:accent4>
      <a:accent5>
        <a:srgbClr val="4DF4A3"/>
      </a:accent5>
      <a:accent6>
        <a:srgbClr val="D84035"/>
      </a:accent6>
      <a:hlink>
        <a:srgbClr val="4DF4A3"/>
      </a:hlink>
      <a:folHlink>
        <a:srgbClr val="7ABED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470</Words>
  <Application>Microsoft Office PowerPoint</Application>
  <PresentationFormat>Custom</PresentationFormat>
  <Paragraphs>96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Pattaya</vt:lpstr>
      <vt:lpstr>宋体</vt:lpstr>
      <vt:lpstr>Cambria</vt:lpstr>
      <vt:lpstr>Calibri</vt:lpstr>
      <vt:lpstr>VNI-Avo</vt:lpstr>
      <vt:lpstr>仓耳今楷05-6763 W05</vt:lpstr>
      <vt:lpstr>Times New Roman</vt:lpstr>
      <vt:lpstr>Gloria Hallelujah</vt:lpstr>
      <vt:lpstr>微软雅黑</vt:lpstr>
      <vt:lpstr>等线</vt:lpstr>
      <vt:lpstr>Calibri Light</vt:lpstr>
      <vt:lpstr>1_自定义设计方案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chinh phan</dc:creator>
  <cp:lastModifiedBy>ASUS</cp:lastModifiedBy>
  <cp:revision>45</cp:revision>
  <dcterms:created xsi:type="dcterms:W3CDTF">2021-09-26T02:08:40Z</dcterms:created>
  <dcterms:modified xsi:type="dcterms:W3CDTF">2021-11-30T09:15:54Z</dcterms:modified>
</cp:coreProperties>
</file>